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4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0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4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7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2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EABC-34A9-4298-AE78-B2B4F7D210F5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F791-8C26-4CF3-A476-A4C33FCC1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87" y="1"/>
            <a:ext cx="970075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3684" y="501161"/>
            <a:ext cx="4501662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Что нужно для работы садоводу?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5136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6"/>
          <a:stretch/>
        </p:blipFill>
        <p:spPr>
          <a:xfrm>
            <a:off x="1292584" y="0"/>
            <a:ext cx="3279416" cy="64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8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499" y="143161"/>
            <a:ext cx="11026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Теневое лото: «Инструменты"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Цель игры: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развивать умение находить инструмент по тени и называть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его.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Уточнить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представление детей о том, для чего нужен инструмент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Материал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игровое поле на котором изображены тени инструментов, игровые карточки на липучках «Инструменты».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Количество игроков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от 1 до 9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человек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Возраст игроков: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5-6 лет (старшая группа)</a:t>
            </a: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Правила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игры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Садовод предлагает детям игровое поле на котором изображены тени инструментов необходимых для работы садоводу. Ребенок берет игровую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карточку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с изображением инструмента 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помещает ее на нужную тень. Называет инструмент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Примечание: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игру можно использовать в индивидуальной работе с детьми, а так же в специально организованной деятельности.</a:t>
            </a:r>
            <a:endParaRPr lang="ru-RU" i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i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424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125</Words>
  <Application>Microsoft Office PowerPoint</Application>
  <PresentationFormat>Произвольный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DCRR_GN</dc:creator>
  <cp:lastModifiedBy>васек</cp:lastModifiedBy>
  <cp:revision>5</cp:revision>
  <dcterms:created xsi:type="dcterms:W3CDTF">2024-11-04T13:31:03Z</dcterms:created>
  <dcterms:modified xsi:type="dcterms:W3CDTF">2024-11-05T07:25:56Z</dcterms:modified>
</cp:coreProperties>
</file>